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Roboto" panose="020B0604020202020204" charset="0"/>
      <p:regular r:id="rId13"/>
    </p:embeddedFont>
    <p:embeddedFont>
      <p:font typeface="Roboto Slab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2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9c1c3cc67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9c1c3cc67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63980695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63980695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639806952_0_53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639806952_0_53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639806952_0_40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639806952_0_40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639806952_0_1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639806952_0_1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63980695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63980695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639806952_0_9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639806952_0_9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639806952_0_9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639806952_0_9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639806952_0_92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639806952_0_92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824000" y="699050"/>
            <a:ext cx="8113200" cy="3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800"/>
              <a:t>kwiecień 2017-grudzień 2018</a:t>
            </a:r>
            <a:endParaRPr sz="180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272550" y="3043300"/>
            <a:ext cx="6602700" cy="44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/>
              <a:t>SIEĆ WYCHOWANIE PRZEDSZKOLNE 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8700" y="826150"/>
            <a:ext cx="5143500" cy="15302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MOCNE STRONY PRACY SIECI</a:t>
            </a:r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pl">
                <a:solidFill>
                  <a:srgbClr val="FFFFFF"/>
                </a:solidFill>
              </a:rPr>
              <a:t>tematyka szkoleń wybrana przez członków sieci,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pl">
                <a:solidFill>
                  <a:srgbClr val="FFFFFF"/>
                </a:solidFill>
              </a:rPr>
              <a:t>spotkania z kompetentnym ekspertem</a:t>
            </a:r>
            <a:r>
              <a:rPr lang="pl" i="1">
                <a:solidFill>
                  <a:srgbClr val="FFFFFF"/>
                </a:solidFill>
              </a:rPr>
              <a:t>,</a:t>
            </a:r>
            <a:endParaRPr i="1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pl">
                <a:solidFill>
                  <a:srgbClr val="FFFFFF"/>
                </a:solidFill>
              </a:rPr>
              <a:t>cenna wymiana doświadczeń, omówienie spraw bieżących z innymi nauczycielkami,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pl">
                <a:solidFill>
                  <a:srgbClr val="FFFFFF"/>
                </a:solidFill>
              </a:rPr>
              <a:t>dzielenie się „dobrymi praktykami”, możliwość skorzystania ze sprawdzonych pomysłów,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pl">
                <a:solidFill>
                  <a:srgbClr val="FFFFFF"/>
                </a:solidFill>
              </a:rPr>
              <a:t>podniesienie swoich kompetencji,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pl">
                <a:solidFill>
                  <a:srgbClr val="FFFFFF"/>
                </a:solidFill>
              </a:rPr>
              <a:t>uporządkowanie nabytej wiedzy,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pl">
                <a:solidFill>
                  <a:srgbClr val="FFFFFF"/>
                </a:solidFill>
              </a:rPr>
              <a:t>poczucie wspólnoty „nie jestem sam”,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pl">
                <a:solidFill>
                  <a:srgbClr val="FFFFFF"/>
                </a:solidFill>
              </a:rPr>
              <a:t>wzbogacenie warsztatu pracy.</a:t>
            </a:r>
            <a:endParaRPr>
              <a:solidFill>
                <a:srgbClr val="FFFFFF"/>
              </a:solidFill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25" name="Google Shape;125;p22"/>
          <p:cNvSpPr txBox="1"/>
          <p:nvPr/>
        </p:nvSpPr>
        <p:spPr>
          <a:xfrm>
            <a:off x="5443325" y="3564475"/>
            <a:ext cx="2931600" cy="17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6" name="Google Shape;12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70875" y="3564475"/>
            <a:ext cx="2476500" cy="142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1256850" y="445025"/>
            <a:ext cx="7575600" cy="7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800"/>
              <a:t>18 kwietnia 2018 r. - pierwsze spotkanie w Przedszkolu Samorządowym Nr 2 w Krakowie ul. Twardowskiego 90.    </a:t>
            </a:r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1303800" y="1616975"/>
            <a:ext cx="7030500" cy="23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06400" lvl="0" indent="-2286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chemeClr val="dk1"/>
                </a:solidFill>
              </a:rPr>
              <a:t>CEL:</a:t>
            </a:r>
            <a:endParaRPr>
              <a:solidFill>
                <a:schemeClr val="dk1"/>
              </a:solidFill>
            </a:endParaRPr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pl">
                <a:solidFill>
                  <a:schemeClr val="dk1"/>
                </a:solidFill>
              </a:rPr>
              <a:t>Zapoznanie się uczestników współpracy i pracy w ramach </a:t>
            </a:r>
            <a:endParaRPr>
              <a:solidFill>
                <a:schemeClr val="dk1"/>
              </a:solidFill>
            </a:endParaRPr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chemeClr val="dk1"/>
                </a:solidFill>
              </a:rPr>
              <a:t>“Sieci wychowanie przedszkolne A”</a:t>
            </a:r>
            <a:endParaRPr>
              <a:solidFill>
                <a:schemeClr val="dk1"/>
              </a:solidFill>
            </a:endParaRPr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pl">
                <a:solidFill>
                  <a:schemeClr val="dk1"/>
                </a:solidFill>
              </a:rPr>
              <a:t>Zdiagnozowanie potrzeb uczestników sieci.</a:t>
            </a:r>
            <a:endParaRPr>
              <a:solidFill>
                <a:schemeClr val="dk1"/>
              </a:solidFill>
            </a:endParaRPr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pl">
                <a:solidFill>
                  <a:schemeClr val="dk1"/>
                </a:solidFill>
              </a:rPr>
              <a:t>Określenie głównego celu działań,</a:t>
            </a:r>
            <a:endParaRPr>
              <a:solidFill>
                <a:schemeClr val="dk1"/>
              </a:solidFill>
            </a:endParaRPr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pl">
                <a:solidFill>
                  <a:schemeClr val="dk1"/>
                </a:solidFill>
              </a:rPr>
              <a:t>Opracowanie planu i harmonogram pracy sieci.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7125" y="3211325"/>
            <a:ext cx="2094000" cy="116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 sz="1800"/>
              <a:t>15 maja 2018 r. - drugie spotkanie w Przedszkolu Samorządowym Nr 2 </a:t>
            </a:r>
            <a:br>
              <a:rPr lang="pl" sz="1800"/>
            </a:br>
            <a:r>
              <a:rPr lang="pl" sz="1800"/>
              <a:t>w Krakowie ul. Twardowskiego 90.   </a:t>
            </a:r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Spotkanie z ekspertem Małgorzatą Cużytek,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omówiłyśmy trudne zachowania dzieci z jakimi spotykają się nauczycielki pracujące w przedszkolach,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pl">
                <a:solidFill>
                  <a:srgbClr val="FFFFFF"/>
                </a:solidFill>
              </a:rPr>
              <a:t>określiliśmy charakterystykę tak zwanego „trudnego dziecka” ze względu na pojawiające się zachowania zagrażające bezpieczeństwu innych dzieci.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 sz="1800"/>
              <a:t>5 czerwca 2018 r. - trzecie spotkanie w Przedszkolu Samorządowym Nr 67 w Krakowie ul. Skwerowa 3   </a:t>
            </a:r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Spotkanie z ekspertem Małgorzatą Cużytek, (c.d)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pl">
                <a:solidFill>
                  <a:srgbClr val="FFFFFF"/>
                </a:solidFill>
              </a:rPr>
              <a:t>omówiłyśmy</a:t>
            </a:r>
            <a:r>
              <a:rPr lang="pl" b="1">
                <a:solidFill>
                  <a:srgbClr val="FFFFFF"/>
                </a:solidFill>
              </a:rPr>
              <a:t>  </a:t>
            </a:r>
            <a:r>
              <a:rPr lang="pl">
                <a:solidFill>
                  <a:srgbClr val="FFFFFF"/>
                </a:solidFill>
              </a:rPr>
              <a:t>sylwetkę tak zwanego „trudnego dziecka” , ]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pl">
                <a:solidFill>
                  <a:srgbClr val="FFFFFF"/>
                </a:solidFill>
              </a:rPr>
              <a:t> dyskutowałyśmy nad efektywnym podejmowaniem działań.</a:t>
            </a:r>
            <a:endParaRPr>
              <a:solidFill>
                <a:srgbClr val="FFFFFF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4975" y="2962250"/>
            <a:ext cx="3124200" cy="146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 sz="1800"/>
              <a:t>7 czerwca 2018 r. - czwarte spotkanie w Szkole Podstawowej Nr 110</a:t>
            </a:r>
            <a:br>
              <a:rPr lang="pl" sz="1800"/>
            </a:br>
            <a:r>
              <a:rPr lang="pl" sz="1800"/>
              <a:t> w Krakowie ul. Skwerowa 3.   </a:t>
            </a:r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Spotkanie z ekspertem Marianną Cholewą:</a:t>
            </a:r>
            <a:endParaRPr/>
          </a:p>
          <a:p>
            <a:pPr marL="406400" lvl="0" indent="-22860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l" b="1">
                <a:solidFill>
                  <a:srgbClr val="FFFFFF"/>
                </a:solidFill>
              </a:rPr>
              <a:t> </a:t>
            </a:r>
            <a:r>
              <a:rPr lang="pl">
                <a:solidFill>
                  <a:srgbClr val="FFFFFF"/>
                </a:solidFill>
              </a:rPr>
              <a:t>„Dysk Google, czyli Chmura-podstawy obsługi”. </a:t>
            </a:r>
            <a:endParaRPr>
              <a:solidFill>
                <a:srgbClr val="FFFFFF"/>
              </a:solidFill>
            </a:endParaRPr>
          </a:p>
          <a:p>
            <a:pPr marL="406400" lvl="0" indent="-22860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pl">
                <a:solidFill>
                  <a:srgbClr val="FFFFFF"/>
                </a:solidFill>
              </a:rPr>
              <a:t>Założyłyśmy konta na Gmailu,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pl">
                <a:solidFill>
                  <a:srgbClr val="FFFFFF"/>
                </a:solidFill>
              </a:rPr>
              <a:t>Pracowałyśmy w edytorze dokumentów na Dysku Google,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pl">
                <a:solidFill>
                  <a:srgbClr val="FFFFFF"/>
                </a:solidFill>
              </a:rPr>
              <a:t>Pracowałysmy w edytorze graficznym na Dysku Google.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 sz="1800"/>
              <a:t>25 września 2018 r. - piąte spotkanie w Przedszkolu Samorządowym Nr 2 </a:t>
            </a:r>
            <a:br>
              <a:rPr lang="pl" sz="1800"/>
            </a:br>
            <a:r>
              <a:rPr lang="pl" sz="1800"/>
              <a:t>w Krakowie ul. Twardowskiego 90.   </a:t>
            </a:r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Spotkanie z ekspertem Alicją Szteligą:</a:t>
            </a:r>
            <a:endParaRPr/>
          </a:p>
          <a:p>
            <a:pPr marL="406400" lvl="0" indent="-22860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 b="1">
                <a:solidFill>
                  <a:srgbClr val="FFFFFF"/>
                </a:solidFill>
              </a:rPr>
              <a:t> </a:t>
            </a:r>
            <a:r>
              <a:rPr lang="pl">
                <a:solidFill>
                  <a:srgbClr val="FFFFFF"/>
                </a:solidFill>
              </a:rPr>
              <a:t>„Edukacja przez ruch- Kolczatek”. Metoda EPR w pracy nauczycielki przedszkola:</a:t>
            </a:r>
            <a:endParaRPr>
              <a:solidFill>
                <a:srgbClr val="FFFFFF"/>
              </a:solidFill>
            </a:endParaRPr>
          </a:p>
          <a:p>
            <a:pPr marL="673100" lvl="0" indent="-2286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</a:rPr>
              <a:t>1.  	poznałyśmy główne założenia EPR.</a:t>
            </a:r>
            <a:endParaRPr>
              <a:solidFill>
                <a:srgbClr val="FFFFFF"/>
              </a:solidFill>
            </a:endParaRPr>
          </a:p>
          <a:p>
            <a:pPr marL="673100" lvl="0" indent="-2286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>
                <a:solidFill>
                  <a:srgbClr val="FFFFFF"/>
                </a:solidFill>
              </a:rPr>
              <a:t>2.  	wykonałyśmy prace plastyczne - na podstawie opowiadania “Kolczatek”.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 sz="1800"/>
              <a:t>16 października 2018 r. - szóste spotkanie w Przedszkolu Samorządowym Nr 2 w Krakowie ul. Twardowskiego 90.   </a:t>
            </a: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/>
              <a:t>Spotkanie z ekspertem Małgorzatą Cużytek: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lang="pl">
                <a:solidFill>
                  <a:srgbClr val="F3F3F3"/>
                </a:solidFill>
              </a:rPr>
              <a:t>nabywałyśmy kompetencję przydatne w pracy z dzieckiem z trudnymi zachowaniami i w czasie rozmów z rodzicami;</a:t>
            </a:r>
            <a:endParaRPr>
              <a:solidFill>
                <a:srgbClr val="F3F3F3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■"/>
            </a:pPr>
            <a:r>
              <a:rPr lang="pl">
                <a:solidFill>
                  <a:srgbClr val="F3F3F3"/>
                </a:solidFill>
              </a:rPr>
              <a:t>manipulowanie,</a:t>
            </a:r>
            <a:endParaRPr>
              <a:solidFill>
                <a:srgbClr val="F3F3F3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■"/>
            </a:pPr>
            <a:r>
              <a:rPr lang="pl">
                <a:solidFill>
                  <a:srgbClr val="F3F3F3"/>
                </a:solidFill>
              </a:rPr>
              <a:t>złość, agresja,</a:t>
            </a:r>
            <a:endParaRPr>
              <a:solidFill>
                <a:srgbClr val="F3F3F3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■"/>
            </a:pPr>
            <a:r>
              <a:rPr lang="pl">
                <a:solidFill>
                  <a:srgbClr val="F3F3F3"/>
                </a:solidFill>
              </a:rPr>
              <a:t>żądania,</a:t>
            </a:r>
            <a:endParaRPr>
              <a:solidFill>
                <a:srgbClr val="F3F3F3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■"/>
            </a:pPr>
            <a:r>
              <a:rPr lang="pl">
                <a:solidFill>
                  <a:srgbClr val="F3F3F3"/>
                </a:solidFill>
              </a:rPr>
              <a:t>otwarta krytyka,</a:t>
            </a:r>
            <a:endParaRPr>
              <a:solidFill>
                <a:srgbClr val="F3F3F3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■"/>
            </a:pPr>
            <a:r>
              <a:rPr lang="pl">
                <a:solidFill>
                  <a:srgbClr val="F3F3F3"/>
                </a:solidFill>
              </a:rPr>
              <a:t>straszenie,</a:t>
            </a:r>
            <a:endParaRPr>
              <a:solidFill>
                <a:srgbClr val="F3F3F3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■"/>
            </a:pPr>
            <a:r>
              <a:rPr lang="pl">
                <a:solidFill>
                  <a:srgbClr val="F3F3F3"/>
                </a:solidFill>
              </a:rPr>
              <a:t>bagatelizowanie problemu,</a:t>
            </a:r>
            <a:endParaRPr>
              <a:solidFill>
                <a:srgbClr val="F3F3F3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Char char="■"/>
            </a:pPr>
            <a:r>
              <a:rPr lang="pl">
                <a:solidFill>
                  <a:srgbClr val="F3F3F3"/>
                </a:solidFill>
              </a:rPr>
              <a:t>bierność, itd….</a:t>
            </a:r>
            <a:endParaRPr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387900" y="39807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 sz="1800"/>
              <a:t>13 listopada 2018 r. - siódme spotkanie w Przedszkolu Samorządowym </a:t>
            </a:r>
            <a:br>
              <a:rPr lang="pl" sz="1800"/>
            </a:br>
            <a:r>
              <a:rPr lang="pl" sz="1800"/>
              <a:t>Nr 67 w Krakowie ul. Skwerowa 3.   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/>
              <a:t>Spotkanie z ekspertem Alicją Szteligą:</a:t>
            </a:r>
            <a:endParaRPr/>
          </a:p>
          <a:p>
            <a:pPr marL="317500" lvl="0" indent="-22860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pl">
                <a:solidFill>
                  <a:srgbClr val="FFFFFF"/>
                </a:solidFill>
              </a:rPr>
              <a:t>„Edukacja przez ruch-Święta Bożego Narodzenia”.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0" name="Google Shape;11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8950" y="2571750"/>
            <a:ext cx="2524125" cy="194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78775" y="2571750"/>
            <a:ext cx="2198850" cy="194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 sz="1800"/>
              <a:t>21 listopada 2018 r. - ósme spotkanie w Przedszkolu Samorządowym Nr 67 w Krakowie ul. Skwerowa 3.   </a:t>
            </a:r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Spotkanie z ekspertem Małgorzatą Cużytek: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omwiłyśmy techniki radzenia sobie z obiekcjami,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przećwiczyłyśmy rozmowy z rodzicami,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podsumowałyśmy naszą wiedzę na temat pracy z “trudnymi zachowaniami”.</a:t>
            </a:r>
            <a:endParaRPr/>
          </a:p>
        </p:txBody>
      </p:sp>
      <p:pic>
        <p:nvPicPr>
          <p:cNvPr id="118" name="Google Shape;11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3200" y="2990950"/>
            <a:ext cx="2243150" cy="146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Pokaz na ekranie (16:9)</PresentationFormat>
  <Paragraphs>60</Paragraphs>
  <Slides>10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Times New Roman</vt:lpstr>
      <vt:lpstr>Roboto Slab</vt:lpstr>
      <vt:lpstr>Roboto</vt:lpstr>
      <vt:lpstr>Arial</vt:lpstr>
      <vt:lpstr>Marina</vt:lpstr>
      <vt:lpstr>kwiecień 2017-grudzień 2018</vt:lpstr>
      <vt:lpstr>18 kwietnia 2018 r. - pierwsze spotkanie w Przedszkolu Samorządowym Nr 2 w Krakowie ul. Twardowskiego 90.    </vt:lpstr>
      <vt:lpstr>15 maja 2018 r. - drugie spotkanie w Przedszkolu Samorządowym Nr 2  w Krakowie ul. Twardowskiego 90.   </vt:lpstr>
      <vt:lpstr>5 czerwca 2018 r. - trzecie spotkanie w Przedszkolu Samorządowym Nr 67 w Krakowie ul. Skwerowa 3   </vt:lpstr>
      <vt:lpstr>7 czerwca 2018 r. - czwarte spotkanie w Szkole Podstawowej Nr 110  w Krakowie ul. Skwerowa 3.   </vt:lpstr>
      <vt:lpstr>25 września 2018 r. - piąte spotkanie w Przedszkolu Samorządowym Nr 2  w Krakowie ul. Twardowskiego 90.   </vt:lpstr>
      <vt:lpstr>16 października 2018 r. - szóste spotkanie w Przedszkolu Samorządowym Nr 2 w Krakowie ul. Twardowskiego 90.   </vt:lpstr>
      <vt:lpstr>13 listopada 2018 r. - siódme spotkanie w Przedszkolu Samorządowym  Nr 67 w Krakowie ul. Skwerowa 3.   </vt:lpstr>
      <vt:lpstr>21 listopada 2018 r. - ósme spotkanie w Przedszkolu Samorządowym Nr 67 w Krakowie ul. Skwerowa 3.   </vt:lpstr>
      <vt:lpstr>MOCNE STRONY PRACY SIECI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kwiecień 2017-grudzień 2018</dc:title>
  <dc:creator>Wspomaganie PPP2</dc:creator>
  <cp:lastModifiedBy>Renata</cp:lastModifiedBy>
  <cp:revision>1</cp:revision>
  <dcterms:modified xsi:type="dcterms:W3CDTF">2019-01-29T20:44:39Z</dcterms:modified>
</cp:coreProperties>
</file>